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914" r:id="rId2"/>
    <p:sldId id="1664" r:id="rId3"/>
    <p:sldId id="1663" r:id="rId4"/>
    <p:sldId id="1577" r:id="rId5"/>
    <p:sldId id="1579" r:id="rId6"/>
    <p:sldId id="1733" r:id="rId7"/>
    <p:sldId id="1585" r:id="rId8"/>
    <p:sldId id="1586" r:id="rId9"/>
    <p:sldId id="1646" r:id="rId10"/>
    <p:sldId id="1654" r:id="rId11"/>
    <p:sldId id="1609" r:id="rId12"/>
    <p:sldId id="1688" r:id="rId13"/>
    <p:sldId id="1689" r:id="rId14"/>
    <p:sldId id="1690" r:id="rId15"/>
    <p:sldId id="1614" r:id="rId16"/>
    <p:sldId id="1673" r:id="rId17"/>
    <p:sldId id="1681" r:id="rId18"/>
    <p:sldId id="1715" r:id="rId19"/>
    <p:sldId id="1716" r:id="rId20"/>
    <p:sldId id="1732" r:id="rId21"/>
    <p:sldId id="1566" r:id="rId22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3400" autoAdjust="0"/>
  </p:normalViewPr>
  <p:slideViewPr>
    <p:cSldViewPr>
      <p:cViewPr varScale="1">
        <p:scale>
          <a:sx n="138" d="100"/>
          <a:sy n="138" d="100"/>
        </p:scale>
        <p:origin x="1260" y="102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7/25/2022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3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velocity-optical-systems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east-asia-optical-systems.html" TargetMode="External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north-america-optical-systems.html" TargetMode="Externa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europe-optical-system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app-optical-systems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demo/inv-optical-system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continental/treemaps/city-applicants/tokyo.html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532129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5000" b="1" cap="small" dirty="0">
                <a:cs typeface="Helvetica" pitchFamily="34" charset="0"/>
              </a:rPr>
              <a:t>Eco-systems </a:t>
            </a:r>
            <a:br>
              <a:rPr lang="en-US" sz="5000" b="1" cap="small" dirty="0">
                <a:cs typeface="Helvetica" pitchFamily="34" charset="0"/>
              </a:rPr>
            </a:br>
            <a:r>
              <a:rPr lang="en-US" sz="5000" b="1" cap="small" dirty="0">
                <a:cs typeface="Helvetica" pitchFamily="34" charset="0"/>
              </a:rPr>
              <a:t>mapping</a:t>
            </a:r>
            <a:endParaRPr lang="nl-NL" sz="50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(applicants)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(inventors)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j-lt"/>
              </a:rPr>
              <a:t>Key organizations &amp; inventor</a:t>
            </a:r>
            <a:r>
              <a:rPr lang="fr-BE" sz="3600" dirty="0">
                <a:latin typeface="+mj-lt"/>
              </a:rPr>
              <a:t>s                    in urban ecosystems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Tokyo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552BBA-E4C4-4F51-A341-CDFEC8740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38" b="6721"/>
          <a:stretch/>
        </p:blipFill>
        <p:spPr>
          <a:xfrm>
            <a:off x="0" y="628649"/>
            <a:ext cx="8099425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pillars of corporate innovation strategy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2062316" y="1779223"/>
            <a:ext cx="2007831" cy="213967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21004" y="1664132"/>
            <a:ext cx="1954356" cy="2416565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768715" y="2720564"/>
            <a:ext cx="2782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27588" y="807707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-33712" y="2842942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Where to locate innovation activities?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Paris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6763-A221-41A3-9ED5-0410CD0F2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4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Technological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4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domain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95C55C-F2A3-4588-B470-CA9C4332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9" t="5385" r="24298" b="4280"/>
          <a:stretch/>
        </p:blipFill>
        <p:spPr>
          <a:xfrm>
            <a:off x="4294031" y="825998"/>
            <a:ext cx="3671768" cy="36724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0" b="14877"/>
          <a:stretch/>
        </p:blipFill>
        <p:spPr>
          <a:xfrm>
            <a:off x="0" y="857253"/>
            <a:ext cx="8099425" cy="3352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Custom</PresentationFormat>
  <Paragraphs>139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Verdana</vt:lpstr>
      <vt:lpstr>Beamer</vt:lpstr>
      <vt:lpstr>Eco-systems  mapping</vt:lpstr>
      <vt:lpstr>The three pillars of corporate innovation strategy </vt:lpstr>
      <vt:lpstr>From strategic challenges to data solutions </vt:lpstr>
      <vt:lpstr>Analysis of large patent datasets </vt:lpstr>
      <vt:lpstr>High-end interactive data visualizations tools</vt:lpstr>
      <vt:lpstr>PowerPoint Presentation</vt:lpstr>
      <vt:lpstr>Classification of patents in strategic domains</vt:lpstr>
      <vt:lpstr>Technology space and relatedness measure</vt:lpstr>
      <vt:lpstr>Velocity – Optical systems</vt:lpstr>
      <vt:lpstr>Velocity per country – Optical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actors (applicants) – Optical systems</vt:lpstr>
      <vt:lpstr>Key actors (inventors) – Optical systems</vt:lpstr>
      <vt:lpstr>PowerPoint Presentation</vt:lpstr>
      <vt:lpstr>Applicants – Tokyo </vt:lpstr>
      <vt:lpstr>Inventors – Paris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2022-07-25T09:33:06Z</dcterms:modified>
</cp:coreProperties>
</file>